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58" r:id="rId4"/>
    <p:sldId id="262" r:id="rId5"/>
    <p:sldId id="263" r:id="rId6"/>
    <p:sldId id="259" r:id="rId7"/>
    <p:sldId id="260" r:id="rId8"/>
    <p:sldId id="261" r:id="rId9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95DCE42-9FB8-0250-5006-D76F89A86949}" v="125" dt="2021-01-05T16:16:22.5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8" y="14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toria Reyes" userId="S::victoria.reyes@northleazeschool.co.uk::6260426c-c89f-4740-95f7-61a8fc2dbf33" providerId="AD" clId="Web-{895DCE42-9FB8-0250-5006-D76F89A86949}"/>
    <pc:docChg chg="addSld modSld">
      <pc:chgData name="Victoria Reyes" userId="S::victoria.reyes@northleazeschool.co.uk::6260426c-c89f-4740-95f7-61a8fc2dbf33" providerId="AD" clId="Web-{895DCE42-9FB8-0250-5006-D76F89A86949}" dt="2021-01-05T16:16:22.595" v="122"/>
      <pc:docMkLst>
        <pc:docMk/>
      </pc:docMkLst>
      <pc:sldChg chg="modSp">
        <pc:chgData name="Victoria Reyes" userId="S::victoria.reyes@northleazeschool.co.uk::6260426c-c89f-4740-95f7-61a8fc2dbf33" providerId="AD" clId="Web-{895DCE42-9FB8-0250-5006-D76F89A86949}" dt="2021-01-05T16:16:17.126" v="120" actId="20577"/>
        <pc:sldMkLst>
          <pc:docMk/>
          <pc:sldMk cId="2924063505" sldId="257"/>
        </pc:sldMkLst>
        <pc:spChg chg="mod">
          <ac:chgData name="Victoria Reyes" userId="S::victoria.reyes@northleazeschool.co.uk::6260426c-c89f-4740-95f7-61a8fc2dbf33" providerId="AD" clId="Web-{895DCE42-9FB8-0250-5006-D76F89A86949}" dt="2021-01-05T16:14:02.181" v="6" actId="20577"/>
          <ac:spMkLst>
            <pc:docMk/>
            <pc:sldMk cId="2924063505" sldId="257"/>
            <ac:spMk id="2" creationId="{00000000-0000-0000-0000-000000000000}"/>
          </ac:spMkLst>
        </pc:spChg>
        <pc:spChg chg="mod">
          <ac:chgData name="Victoria Reyes" userId="S::victoria.reyes@northleazeschool.co.uk::6260426c-c89f-4740-95f7-61a8fc2dbf33" providerId="AD" clId="Web-{895DCE42-9FB8-0250-5006-D76F89A86949}" dt="2021-01-05T16:16:17.126" v="120" actId="20577"/>
          <ac:spMkLst>
            <pc:docMk/>
            <pc:sldMk cId="2924063505" sldId="257"/>
            <ac:spMk id="3" creationId="{00000000-0000-0000-0000-000000000000}"/>
          </ac:spMkLst>
        </pc:spChg>
      </pc:sldChg>
      <pc:sldChg chg="modSp">
        <pc:chgData name="Victoria Reyes" userId="S::victoria.reyes@northleazeschool.co.uk::6260426c-c89f-4740-95f7-61a8fc2dbf33" providerId="AD" clId="Web-{895DCE42-9FB8-0250-5006-D76F89A86949}" dt="2021-01-05T16:15:11.700" v="35" actId="20577"/>
        <pc:sldMkLst>
          <pc:docMk/>
          <pc:sldMk cId="3002455554" sldId="258"/>
        </pc:sldMkLst>
        <pc:spChg chg="mod">
          <ac:chgData name="Victoria Reyes" userId="S::victoria.reyes@northleazeschool.co.uk::6260426c-c89f-4740-95f7-61a8fc2dbf33" providerId="AD" clId="Web-{895DCE42-9FB8-0250-5006-D76F89A86949}" dt="2021-01-05T16:15:11.700" v="35" actId="20577"/>
          <ac:spMkLst>
            <pc:docMk/>
            <pc:sldMk cId="3002455554" sldId="258"/>
            <ac:spMk id="2" creationId="{00000000-0000-0000-0000-000000000000}"/>
          </ac:spMkLst>
        </pc:spChg>
      </pc:sldChg>
      <pc:sldChg chg="modSp">
        <pc:chgData name="Victoria Reyes" userId="S::victoria.reyes@northleazeschool.co.uk::6260426c-c89f-4740-95f7-61a8fc2dbf33" providerId="AD" clId="Web-{895DCE42-9FB8-0250-5006-D76F89A86949}" dt="2021-01-05T16:15:30.545" v="43" actId="20577"/>
        <pc:sldMkLst>
          <pc:docMk/>
          <pc:sldMk cId="537705179" sldId="259"/>
        </pc:sldMkLst>
        <pc:spChg chg="mod">
          <ac:chgData name="Victoria Reyes" userId="S::victoria.reyes@northleazeschool.co.uk::6260426c-c89f-4740-95f7-61a8fc2dbf33" providerId="AD" clId="Web-{895DCE42-9FB8-0250-5006-D76F89A86949}" dt="2021-01-05T16:15:30.545" v="43" actId="20577"/>
          <ac:spMkLst>
            <pc:docMk/>
            <pc:sldMk cId="537705179" sldId="259"/>
            <ac:spMk id="2" creationId="{00000000-0000-0000-0000-000000000000}"/>
          </ac:spMkLst>
        </pc:spChg>
      </pc:sldChg>
      <pc:sldChg chg="modSp new">
        <pc:chgData name="Victoria Reyes" userId="S::victoria.reyes@northleazeschool.co.uk::6260426c-c89f-4740-95f7-61a8fc2dbf33" providerId="AD" clId="Web-{895DCE42-9FB8-0250-5006-D76F89A86949}" dt="2021-01-05T16:14:36.323" v="22" actId="20577"/>
        <pc:sldMkLst>
          <pc:docMk/>
          <pc:sldMk cId="4031636415" sldId="261"/>
        </pc:sldMkLst>
        <pc:spChg chg="mod">
          <ac:chgData name="Victoria Reyes" userId="S::victoria.reyes@northleazeschool.co.uk::6260426c-c89f-4740-95f7-61a8fc2dbf33" providerId="AD" clId="Web-{895DCE42-9FB8-0250-5006-D76F89A86949}" dt="2021-01-05T16:14:36.323" v="22" actId="20577"/>
          <ac:spMkLst>
            <pc:docMk/>
            <pc:sldMk cId="4031636415" sldId="261"/>
            <ac:spMk id="2" creationId="{C3856E7F-E11C-4C6B-A4FD-018156271188}"/>
          </ac:spMkLst>
        </pc:spChg>
      </pc:sldChg>
      <pc:sldChg chg="new">
        <pc:chgData name="Victoria Reyes" userId="S::victoria.reyes@northleazeschool.co.uk::6260426c-c89f-4740-95f7-61a8fc2dbf33" providerId="AD" clId="Web-{895DCE42-9FB8-0250-5006-D76F89A86949}" dt="2021-01-05T16:16:22.595" v="122"/>
        <pc:sldMkLst>
          <pc:docMk/>
          <pc:sldMk cId="3193122171" sldId="262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390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65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837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963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767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992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532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640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408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8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40354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933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36625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589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1724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1350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13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240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school@northleazeprimary.co.uk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9460" y="2283941"/>
            <a:ext cx="8946291" cy="2262781"/>
          </a:xfrm>
        </p:spPr>
        <p:txBody>
          <a:bodyPr/>
          <a:lstStyle/>
          <a:p>
            <a:r>
              <a:rPr lang="en-US" dirty="0"/>
              <a:t>Remote Learning at Northleaze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2035" y="4686763"/>
            <a:ext cx="8915399" cy="1126283"/>
          </a:xfrm>
        </p:spPr>
        <p:txBody>
          <a:bodyPr/>
          <a:lstStyle/>
          <a:p>
            <a:r>
              <a:rPr lang="en-US" dirty="0"/>
              <a:t>January – February 2021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400" y="665299"/>
            <a:ext cx="8911687" cy="1280890"/>
          </a:xfrm>
        </p:spPr>
        <p:txBody>
          <a:bodyPr/>
          <a:lstStyle/>
          <a:p>
            <a:r>
              <a:rPr lang="en-GB" dirty="0"/>
              <a:t>Overview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54034" y="1831633"/>
            <a:ext cx="10363826" cy="433850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 smtClean="0"/>
              <a:t>Thank you!</a:t>
            </a:r>
          </a:p>
          <a:p>
            <a:r>
              <a:rPr lang="en-GB" dirty="0" smtClean="0"/>
              <a:t>Feedback through your surveys last term (Y5 and IT) </a:t>
            </a:r>
          </a:p>
          <a:p>
            <a:r>
              <a:rPr lang="en-GB" dirty="0" smtClean="0"/>
              <a:t>Recognition of differing circumstances for each family - devices</a:t>
            </a:r>
          </a:p>
          <a:p>
            <a:r>
              <a:rPr lang="en-GB" dirty="0" smtClean="0"/>
              <a:t>Combination of ‘live</a:t>
            </a:r>
            <a:r>
              <a:rPr lang="en-GB" dirty="0"/>
              <a:t>' </a:t>
            </a:r>
            <a:r>
              <a:rPr lang="en-GB" dirty="0" smtClean="0"/>
              <a:t>sessions and independent learning opportunities </a:t>
            </a:r>
            <a:endParaRPr lang="en-GB" dirty="0"/>
          </a:p>
          <a:p>
            <a:r>
              <a:rPr lang="en-GB" dirty="0"/>
              <a:t>Recorded to allow access through the </a:t>
            </a:r>
            <a:r>
              <a:rPr lang="en-GB" dirty="0" smtClean="0"/>
              <a:t>day</a:t>
            </a:r>
          </a:p>
          <a:p>
            <a:r>
              <a:rPr lang="en-GB" dirty="0" smtClean="0"/>
              <a:t>Expectation of structured learning each day </a:t>
            </a:r>
          </a:p>
          <a:p>
            <a:r>
              <a:rPr lang="en-GB" dirty="0" smtClean="0"/>
              <a:t>1:1 or group sessions for pupils with additional needs to be added </a:t>
            </a:r>
            <a:endParaRPr lang="en-GB" dirty="0"/>
          </a:p>
          <a:p>
            <a:r>
              <a:rPr lang="en-GB" dirty="0"/>
              <a:t>Work in progress! </a:t>
            </a:r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Please pop questions in the chat as we go along.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406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6806" y="72174"/>
            <a:ext cx="8911687" cy="743371"/>
          </a:xfrm>
        </p:spPr>
        <p:txBody>
          <a:bodyPr/>
          <a:lstStyle/>
          <a:p>
            <a:r>
              <a:rPr lang="en-GB" dirty="0"/>
              <a:t>Timetable 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043" y="681987"/>
            <a:ext cx="9780887" cy="608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45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0F85C-9441-482D-BAAA-77609C604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Using MS Teams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6AE08-ED05-427A-80F7-70DC0F0022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75619" y="1499286"/>
            <a:ext cx="9346298" cy="502508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To safeguard you all, children must: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dirty="0"/>
              <a:t>Be ready, be safe and be respectful when learning at home, just as they would be at </a:t>
            </a:r>
            <a:r>
              <a:rPr lang="en-GB" dirty="0" smtClean="0"/>
              <a:t>school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dirty="0"/>
              <a:t>Sit against a neutral </a:t>
            </a:r>
            <a:r>
              <a:rPr lang="en-GB" dirty="0" smtClean="0"/>
              <a:t>background where possible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dirty="0"/>
              <a:t>Wear suitable clothing –e.g. no </a:t>
            </a:r>
            <a:r>
              <a:rPr lang="en-GB" dirty="0" smtClean="0"/>
              <a:t>pyjamas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dirty="0"/>
              <a:t>Be located in a communal area of the house. Where parents feel that they are best located in a room on their own, the door should remain open, with an adult within earshot of the </a:t>
            </a:r>
            <a:r>
              <a:rPr lang="en-GB" dirty="0" smtClean="0"/>
              <a:t>session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dirty="0"/>
              <a:t>Mute until asked to unmute by the member of staff running the </a:t>
            </a:r>
            <a:r>
              <a:rPr lang="en-GB" dirty="0" smtClean="0"/>
              <a:t>session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dirty="0"/>
              <a:t>Turn cameras/screen sharing off at their teacher’s </a:t>
            </a:r>
            <a:r>
              <a:rPr lang="en-GB" dirty="0" smtClean="0"/>
              <a:t>discretion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dirty="0"/>
              <a:t>Not record, screenshot or otherwise the </a:t>
            </a:r>
            <a:r>
              <a:rPr lang="en-GB" dirty="0" smtClean="0"/>
              <a:t>session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dirty="0"/>
              <a:t>Pass on any concerns they have about any element of the session to their </a:t>
            </a:r>
            <a:r>
              <a:rPr lang="en-GB" dirty="0" smtClean="0"/>
              <a:t>parents/carers</a:t>
            </a:r>
            <a:endParaRPr lang="en-GB" i="1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en-US" i="1" dirty="0" smtClean="0"/>
          </a:p>
          <a:p>
            <a:r>
              <a:rPr lang="en-US" dirty="0" smtClean="0"/>
              <a:t>‘Chat’ function!  Teachers have set this so that children are not able to start their own chat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9312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MS Teams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5600" y="1351005"/>
            <a:ext cx="9553362" cy="1738184"/>
          </a:xfrm>
        </p:spPr>
        <p:txBody>
          <a:bodyPr/>
          <a:lstStyle/>
          <a:p>
            <a:r>
              <a:rPr lang="en-GB" dirty="0" smtClean="0"/>
              <a:t>Teachers have set up ‘channels’ in the class page for each week</a:t>
            </a:r>
          </a:p>
          <a:p>
            <a:r>
              <a:rPr lang="en-GB" dirty="0" smtClean="0"/>
              <a:t>Within these channels will be the files containing any worksheets or activities for the day/week</a:t>
            </a:r>
          </a:p>
          <a:p>
            <a:r>
              <a:rPr lang="en-GB" dirty="0" smtClean="0"/>
              <a:t>Links to Oak Academy are in the ‘home learning’ table – see below for example:</a:t>
            </a:r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792" y="3253946"/>
            <a:ext cx="10872786" cy="3245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141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Attendance and keeping in touch</a:t>
            </a:r>
            <a:r>
              <a:rPr lang="en-GB" dirty="0"/>
              <a:t> 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2454" y="1845276"/>
            <a:ext cx="9662984" cy="3847070"/>
          </a:xfrm>
        </p:spPr>
        <p:txBody>
          <a:bodyPr/>
          <a:lstStyle/>
          <a:p>
            <a:r>
              <a:rPr lang="en-GB" dirty="0" smtClean="0"/>
              <a:t>Morning ‘check in’/registration</a:t>
            </a:r>
          </a:p>
          <a:p>
            <a:r>
              <a:rPr lang="en-GB" dirty="0" smtClean="0"/>
              <a:t>We will contact you if we don’t see your child for a couple of days – offer help</a:t>
            </a:r>
          </a:p>
          <a:p>
            <a:r>
              <a:rPr lang="en-GB" dirty="0" smtClean="0"/>
              <a:t>Continuing quality learning as much as possible </a:t>
            </a:r>
          </a:p>
          <a:p>
            <a:r>
              <a:rPr lang="en-GB" dirty="0" smtClean="0"/>
              <a:t>Year group email still best way of contacting class teacher (8.30am – 5.30pm)</a:t>
            </a:r>
          </a:p>
          <a:p>
            <a:r>
              <a:rPr lang="en-GB" dirty="0" smtClean="0"/>
              <a:t>Children can use the chat function (started by teachers) to ask any questions about a piece of work</a:t>
            </a:r>
          </a:p>
          <a:p>
            <a:r>
              <a:rPr lang="en-GB" dirty="0" smtClean="0"/>
              <a:t>School email will always be monitored </a:t>
            </a:r>
            <a:r>
              <a:rPr lang="en-GB" dirty="0" smtClean="0">
                <a:hlinkClick r:id="rId2"/>
              </a:rPr>
              <a:t>school@northleazeprimary.co.uk</a:t>
            </a:r>
            <a:endParaRPr lang="en-GB" dirty="0" smtClean="0"/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70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 tips for working with your child!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Try and stick to a routine where your lives allow</a:t>
            </a:r>
          </a:p>
          <a:p>
            <a:r>
              <a:rPr lang="en-GB" dirty="0" smtClean="0"/>
              <a:t>Quiet (</a:t>
            </a:r>
            <a:r>
              <a:rPr lang="en-GB" dirty="0" err="1" smtClean="0"/>
              <a:t>ish</a:t>
            </a:r>
            <a:r>
              <a:rPr lang="en-GB" dirty="0" smtClean="0"/>
              <a:t>) space for them to work</a:t>
            </a:r>
          </a:p>
          <a:p>
            <a:r>
              <a:rPr lang="en-GB" dirty="0" smtClean="0"/>
              <a:t>Have equipment ready </a:t>
            </a:r>
          </a:p>
          <a:p>
            <a:r>
              <a:rPr lang="en-GB" dirty="0" smtClean="0"/>
              <a:t>Break tasks or instructions into small steps</a:t>
            </a:r>
          </a:p>
          <a:p>
            <a:r>
              <a:rPr lang="en-GB" dirty="0" smtClean="0"/>
              <a:t>Get children to repeat these back to you</a:t>
            </a:r>
          </a:p>
          <a:p>
            <a:r>
              <a:rPr lang="en-GB" dirty="0" smtClean="0"/>
              <a:t>Regular movement breaks</a:t>
            </a:r>
          </a:p>
          <a:p>
            <a:r>
              <a:rPr lang="en-GB" dirty="0" smtClean="0"/>
              <a:t>Short tasks</a:t>
            </a:r>
          </a:p>
          <a:p>
            <a:r>
              <a:rPr lang="en-GB" dirty="0" smtClean="0"/>
              <a:t>Bribery!</a:t>
            </a:r>
          </a:p>
          <a:p>
            <a:r>
              <a:rPr lang="en-GB" dirty="0" smtClean="0"/>
              <a:t>Use us!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86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56E7F-E11C-4C6B-A4FD-018156271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55ABF-0AD7-4DE5-861C-09767C627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286897"/>
          </a:xfrm>
        </p:spPr>
        <p:txBody>
          <a:bodyPr/>
          <a:lstStyle/>
          <a:p>
            <a:r>
              <a:rPr lang="en-US" dirty="0" smtClean="0"/>
              <a:t>Feedback from you – quick survey at the end of this week</a:t>
            </a:r>
          </a:p>
          <a:p>
            <a:r>
              <a:rPr lang="en-US" dirty="0" smtClean="0"/>
              <a:t>Need to consider the amount of work each day and whether this is appropriate</a:t>
            </a:r>
          </a:p>
          <a:p>
            <a:r>
              <a:rPr lang="en-US" dirty="0" smtClean="0"/>
              <a:t>Mental health of everyone 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63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TM02892315[[fn=Wisp]]</Template>
  <TotalTime>296</TotalTime>
  <Words>449</Words>
  <Application>Microsoft Office PowerPoint</Application>
  <PresentationFormat>Widescreen</PresentationFormat>
  <Paragraphs>55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Century Gothic</vt:lpstr>
      <vt:lpstr>Wingdings</vt:lpstr>
      <vt:lpstr>Wingdings 3</vt:lpstr>
      <vt:lpstr>Wisp</vt:lpstr>
      <vt:lpstr>Remote Learning at Northleaze</vt:lpstr>
      <vt:lpstr>Overview </vt:lpstr>
      <vt:lpstr>Timetable </vt:lpstr>
      <vt:lpstr>Using MS Teams</vt:lpstr>
      <vt:lpstr>Using MS Teams</vt:lpstr>
      <vt:lpstr>Attendance and keeping in touch </vt:lpstr>
      <vt:lpstr>Top tips for working with your child!</vt:lpstr>
      <vt:lpstr>Review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Reyes</dc:creator>
  <cp:lastModifiedBy>Victoria Reyes</cp:lastModifiedBy>
  <cp:revision>24</cp:revision>
  <cp:lastPrinted>2021-01-05T17:11:53Z</cp:lastPrinted>
  <dcterms:created xsi:type="dcterms:W3CDTF">2021-01-05T12:02:44Z</dcterms:created>
  <dcterms:modified xsi:type="dcterms:W3CDTF">2021-01-14T09:28:43Z</dcterms:modified>
</cp:coreProperties>
</file>