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8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69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5E5FAE-ECF7-4ACC-BC27-0560D5A4B264}" type="datetimeFigureOut">
              <a:rPr lang="en-GB" smtClean="0"/>
              <a:t>07/04/2026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1F0EEC-3CCE-4B60-906B-28A29095A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534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3DD4F-F049-6B0C-F71D-2A5BE92783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17FA3B-5D8C-6499-E7F6-B987B61BD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DB2263-F5D1-495A-3482-347AF3C163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689F6A-69F8-B263-A914-7BCF9E735B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40A042-9F74-4E8C-8797-4A35616FC50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66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24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599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72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31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666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621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68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60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545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678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98264" y="191150"/>
            <a:ext cx="5029200" cy="5943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6446" y="3019706"/>
            <a:ext cx="3875315" cy="23876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6777" y="5381894"/>
            <a:ext cx="4081320" cy="44805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23" indent="0" algn="ctr">
              <a:buNone/>
              <a:defRPr sz="2000"/>
            </a:lvl2pPr>
            <a:lvl3pPr marL="914446" indent="0" algn="ctr">
              <a:buNone/>
              <a:defRPr sz="1800"/>
            </a:lvl3pPr>
            <a:lvl4pPr marL="1371669" indent="0" algn="ctr">
              <a:buNone/>
              <a:defRPr sz="1600"/>
            </a:lvl4pPr>
            <a:lvl5pPr marL="1828891" indent="0" algn="ctr">
              <a:buNone/>
              <a:defRPr sz="1600"/>
            </a:lvl5pPr>
            <a:lvl6pPr marL="2286114" indent="0" algn="ctr">
              <a:buNone/>
              <a:defRPr sz="1600"/>
            </a:lvl6pPr>
            <a:lvl7pPr marL="2743337" indent="0" algn="ctr">
              <a:buNone/>
              <a:defRPr sz="1600"/>
            </a:lvl7pPr>
            <a:lvl8pPr marL="3200560" indent="0" algn="ctr">
              <a:buNone/>
              <a:defRPr sz="1600"/>
            </a:lvl8pPr>
            <a:lvl9pPr marL="365778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9624" y="1947663"/>
            <a:ext cx="3282377" cy="39959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631804">
            <a:off x="6592781" y="2347835"/>
            <a:ext cx="2353465" cy="31955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5039" y="191150"/>
            <a:ext cx="4295789" cy="1444106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2000251" y="3552826"/>
            <a:ext cx="98425" cy="47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22791" r="32558"/>
          <a:stretch/>
        </p:blipFill>
        <p:spPr>
          <a:xfrm flipH="1">
            <a:off x="-8856" y="1947662"/>
            <a:ext cx="2389296" cy="399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9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3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7A1A3-4D28-E843-E175-8EFAEA574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>
            <a:extLst>
              <a:ext uri="{FF2B5EF4-FFF2-40B4-BE49-F238E27FC236}">
                <a16:creationId xmlns:a16="http://schemas.microsoft.com/office/drawing/2014/main" id="{AB781852-DAF3-E2DC-C8C6-0A000B619CC5}"/>
              </a:ext>
            </a:extLst>
          </p:cNvPr>
          <p:cNvSpPr/>
          <p:nvPr/>
        </p:nvSpPr>
        <p:spPr>
          <a:xfrm>
            <a:off x="9190094" y="-907559"/>
            <a:ext cx="2458919" cy="2458919"/>
          </a:xfrm>
          <a:custGeom>
            <a:avLst/>
            <a:gdLst/>
            <a:ahLst/>
            <a:cxnLst/>
            <a:rect l="l" t="t" r="r" b="b"/>
            <a:pathLst>
              <a:path w="5486400" h="5486400">
                <a:moveTo>
                  <a:pt x="0" y="0"/>
                </a:moveTo>
                <a:lnTo>
                  <a:pt x="5486400" y="0"/>
                </a:lnTo>
                <a:lnTo>
                  <a:pt x="54864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DD4EB5E4-B3DE-2841-AEF1-9BA41655EF92}"/>
              </a:ext>
            </a:extLst>
          </p:cNvPr>
          <p:cNvGrpSpPr/>
          <p:nvPr/>
        </p:nvGrpSpPr>
        <p:grpSpPr>
          <a:xfrm>
            <a:off x="10323113" y="-1289399"/>
            <a:ext cx="2057400" cy="2057400"/>
            <a:chOff x="0" y="0"/>
            <a:chExt cx="812800" cy="812800"/>
          </a:xfrm>
        </p:grpSpPr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8735A500-A70E-53A1-8286-B1D8F0D94397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609630" rtl="0" eaLnBrk="1" fontAlgn="auto" latinLnBrk="0" hangingPunct="1">
                <a:lnSpc>
                  <a:spcPts val="1773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5B3268F4-DCED-DC8B-068C-27299A99C501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F5B7F"/>
            </a:solidFill>
          </p:spPr>
          <p:txBody>
            <a:bodyPr/>
            <a:lstStyle/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Freeform 7">
            <a:extLst>
              <a:ext uri="{FF2B5EF4-FFF2-40B4-BE49-F238E27FC236}">
                <a16:creationId xmlns:a16="http://schemas.microsoft.com/office/drawing/2014/main" id="{D1721B4E-181C-A383-2BD0-D222B51588D9}"/>
              </a:ext>
            </a:extLst>
          </p:cNvPr>
          <p:cNvSpPr/>
          <p:nvPr/>
        </p:nvSpPr>
        <p:spPr>
          <a:xfrm>
            <a:off x="9619129" y="220301"/>
            <a:ext cx="2901083" cy="2127319"/>
          </a:xfrm>
          <a:custGeom>
            <a:avLst/>
            <a:gdLst/>
            <a:ahLst/>
            <a:cxnLst/>
            <a:rect l="l" t="t" r="r" b="b"/>
            <a:pathLst>
              <a:path w="6633084" h="5122164">
                <a:moveTo>
                  <a:pt x="0" y="0"/>
                </a:moveTo>
                <a:lnTo>
                  <a:pt x="6633083" y="0"/>
                </a:lnTo>
                <a:lnTo>
                  <a:pt x="6633083" y="5122164"/>
                </a:lnTo>
                <a:lnTo>
                  <a:pt x="0" y="512216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35814"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73C2B6BC-EBE2-33A8-CA73-3262808299C8}"/>
              </a:ext>
            </a:extLst>
          </p:cNvPr>
          <p:cNvSpPr/>
          <p:nvPr/>
        </p:nvSpPr>
        <p:spPr>
          <a:xfrm rot="14189587">
            <a:off x="10638809" y="6073198"/>
            <a:ext cx="1512124" cy="1569604"/>
          </a:xfrm>
          <a:custGeom>
            <a:avLst/>
            <a:gdLst/>
            <a:ahLst/>
            <a:cxnLst/>
            <a:rect l="l" t="t" r="r" b="b"/>
            <a:pathLst>
              <a:path w="5486400" h="5486400">
                <a:moveTo>
                  <a:pt x="0" y="0"/>
                </a:moveTo>
                <a:lnTo>
                  <a:pt x="5486400" y="0"/>
                </a:lnTo>
                <a:lnTo>
                  <a:pt x="54864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35BBBB6-52BD-5650-DE04-73AEDB16EFBF}"/>
              </a:ext>
            </a:extLst>
          </p:cNvPr>
          <p:cNvSpPr/>
          <p:nvPr/>
        </p:nvSpPr>
        <p:spPr>
          <a:xfrm rot="14189587">
            <a:off x="10169506" y="5968818"/>
            <a:ext cx="887565" cy="887565"/>
          </a:xfrm>
          <a:prstGeom prst="ellipse">
            <a:avLst/>
          </a:prstGeom>
          <a:solidFill>
            <a:srgbClr val="438BC9"/>
          </a:solidFill>
          <a:ln>
            <a:solidFill>
              <a:srgbClr val="438BC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FF0D3929-DBD1-3E18-1455-A9E7E5430CBC}"/>
              </a:ext>
            </a:extLst>
          </p:cNvPr>
          <p:cNvSpPr txBox="1"/>
          <p:nvPr/>
        </p:nvSpPr>
        <p:spPr>
          <a:xfrm>
            <a:off x="812912" y="508695"/>
            <a:ext cx="8454225" cy="4924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F5B7F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Long term planning for KUW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B0EF405-D1E9-9029-3F76-0BFA60646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554710"/>
              </p:ext>
            </p:extLst>
          </p:nvPr>
        </p:nvGraphicFramePr>
        <p:xfrm>
          <a:off x="314883" y="1574799"/>
          <a:ext cx="11530435" cy="4564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7205">
                  <a:extLst>
                    <a:ext uri="{9D8B030D-6E8A-4147-A177-3AD203B41FA5}">
                      <a16:colId xmlns:a16="http://schemas.microsoft.com/office/drawing/2014/main" val="3907127712"/>
                    </a:ext>
                  </a:extLst>
                </a:gridCol>
                <a:gridCol w="1647205">
                  <a:extLst>
                    <a:ext uri="{9D8B030D-6E8A-4147-A177-3AD203B41FA5}">
                      <a16:colId xmlns:a16="http://schemas.microsoft.com/office/drawing/2014/main" val="2513330312"/>
                    </a:ext>
                  </a:extLst>
                </a:gridCol>
                <a:gridCol w="1647205">
                  <a:extLst>
                    <a:ext uri="{9D8B030D-6E8A-4147-A177-3AD203B41FA5}">
                      <a16:colId xmlns:a16="http://schemas.microsoft.com/office/drawing/2014/main" val="1548568021"/>
                    </a:ext>
                  </a:extLst>
                </a:gridCol>
                <a:gridCol w="1647205">
                  <a:extLst>
                    <a:ext uri="{9D8B030D-6E8A-4147-A177-3AD203B41FA5}">
                      <a16:colId xmlns:a16="http://schemas.microsoft.com/office/drawing/2014/main" val="2438392374"/>
                    </a:ext>
                  </a:extLst>
                </a:gridCol>
                <a:gridCol w="1647205">
                  <a:extLst>
                    <a:ext uri="{9D8B030D-6E8A-4147-A177-3AD203B41FA5}">
                      <a16:colId xmlns:a16="http://schemas.microsoft.com/office/drawing/2014/main" val="762811057"/>
                    </a:ext>
                  </a:extLst>
                </a:gridCol>
                <a:gridCol w="1647205">
                  <a:extLst>
                    <a:ext uri="{9D8B030D-6E8A-4147-A177-3AD203B41FA5}">
                      <a16:colId xmlns:a16="http://schemas.microsoft.com/office/drawing/2014/main" val="3010215601"/>
                    </a:ext>
                  </a:extLst>
                </a:gridCol>
                <a:gridCol w="1647205">
                  <a:extLst>
                    <a:ext uri="{9D8B030D-6E8A-4147-A177-3AD203B41FA5}">
                      <a16:colId xmlns:a16="http://schemas.microsoft.com/office/drawing/2014/main" val="2327996518"/>
                    </a:ext>
                  </a:extLst>
                </a:gridCol>
              </a:tblGrid>
              <a:tr h="3822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252358"/>
                  </a:ext>
                </a:extLst>
              </a:tr>
              <a:tr h="1313735">
                <a:tc>
                  <a:txBody>
                    <a:bodyPr/>
                    <a:lstStyle/>
                    <a:p>
                      <a:r>
                        <a:rPr lang="en-GB" b="1" dirty="0"/>
                        <a:t>Past and present </a:t>
                      </a:r>
                    </a:p>
                    <a:p>
                      <a:endParaRPr lang="en-GB" b="1" dirty="0"/>
                    </a:p>
                    <a:p>
                      <a:endParaRPr lang="en-GB" b="1" dirty="0"/>
                    </a:p>
                    <a:p>
                      <a:endParaRPr lang="en-GB" b="1" dirty="0"/>
                    </a:p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Who am I?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60842"/>
                  </a:ext>
                </a:extLst>
              </a:tr>
              <a:tr h="1313735">
                <a:tc>
                  <a:txBody>
                    <a:bodyPr/>
                    <a:lstStyle/>
                    <a:p>
                      <a:r>
                        <a:rPr lang="en-GB" b="1" dirty="0"/>
                        <a:t>People culture and communities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Who are the people in the community who help us?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is it like in Kenya?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What is it like to live in the countryside/ in the city?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l"/>
                      <a:r>
                        <a:rPr lang="en-GB" dirty="0"/>
                        <a:t>* Chosen by school to contrast to own locality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0650380"/>
                  </a:ext>
                </a:extLst>
              </a:tr>
              <a:tr h="1313735">
                <a:tc>
                  <a:txBody>
                    <a:bodyPr/>
                    <a:lstStyle/>
                    <a:p>
                      <a:r>
                        <a:rPr lang="en-GB" b="1" dirty="0"/>
                        <a:t>The natural world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What changes do we notice through the seasons? (autumn)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is the difference between light and dark?</a:t>
                      </a: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changes do we notice through the seasons? (winter)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What do plants and animals need to live and grow?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changes do we notice through the seasons? (spring)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What is a force and how can ice change?</a:t>
                      </a:r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What is a habitat?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marL="0" marR="0" lvl="0" indent="0" algn="ctr" defTabSz="60963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What changes do we notice through the seasons? (summer)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2278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53648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98F3768-610C-4D7B-8DE4-92B0810410C6}" vid="{64FBDF7A-DB30-4FCA-91FA-1336DEEF93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A4B24A881EC447B99500C25AE3C946" ma:contentTypeVersion="3" ma:contentTypeDescription="Create a new document." ma:contentTypeScope="" ma:versionID="1fad430b5215802d8cf859d603e42933">
  <xsd:schema xmlns:xsd="http://www.w3.org/2001/XMLSchema" xmlns:xs="http://www.w3.org/2001/XMLSchema" xmlns:p="http://schemas.microsoft.com/office/2006/metadata/properties" xmlns:ns2="6651df2c-947d-48df-a134-2bb915cebd89" targetNamespace="http://schemas.microsoft.com/office/2006/metadata/properties" ma:root="true" ma:fieldsID="bb6ba5863c8514ee15850da2dd7443b5" ns2:_="">
    <xsd:import namespace="6651df2c-947d-48df-a134-2bb915cebd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51df2c-947d-48df-a134-2bb915cebd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571853B-2647-4719-84FF-FF1AB2AC72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51df2c-947d-48df-a134-2bb915cebd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269CBD4-0671-40BF-9C60-C9A69295C7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74D410-E8EB-4AF1-8B4E-8F56EB27319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</Words>
  <Application>Microsoft Office PowerPoint</Application>
  <PresentationFormat>Widescreen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Trebuchet MS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Lankester</dc:creator>
  <cp:lastModifiedBy>Corinne Clarke</cp:lastModifiedBy>
  <cp:revision>10</cp:revision>
  <dcterms:created xsi:type="dcterms:W3CDTF">2024-12-17T10:31:35Z</dcterms:created>
  <dcterms:modified xsi:type="dcterms:W3CDTF">2026-04-07T19:40:19Z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0x01010024A4B24A881EC447B99500C25AE3C946</vt:lpwstr>
  </property>
</Properties>
</file>