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43" r:id="rId4"/>
  </p:sldMasterIdLst>
  <p:sldIdLst>
    <p:sldId id="256" r:id="rId5"/>
    <p:sldId id="261" r:id="rId6"/>
    <p:sldId id="257" r:id="rId7"/>
    <p:sldId id="259" r:id="rId8"/>
    <p:sldId id="260" r:id="rId9"/>
    <p:sldId id="258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B551AB-3119-41A1-B22B-F2773C959929}" v="22" dt="2021-02-03T19:44:18.0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toria Reyes" userId="6260426c-c89f-4740-95f7-61a8fc2dbf33" providerId="ADAL" clId="{5CB551AB-3119-41A1-B22B-F2773C959929}"/>
    <pc:docChg chg="undo custSel addSld modSld modMainMaster">
      <pc:chgData name="Victoria Reyes" userId="6260426c-c89f-4740-95f7-61a8fc2dbf33" providerId="ADAL" clId="{5CB551AB-3119-41A1-B22B-F2773C959929}" dt="2021-02-03T22:37:52.720" v="1665" actId="1076"/>
      <pc:docMkLst>
        <pc:docMk/>
      </pc:docMkLst>
      <pc:sldChg chg="addSp delSp modSp mod setBg addAnim">
        <pc:chgData name="Victoria Reyes" userId="6260426c-c89f-4740-95f7-61a8fc2dbf33" providerId="ADAL" clId="{5CB551AB-3119-41A1-B22B-F2773C959929}" dt="2021-02-03T22:37:52.720" v="1665" actId="1076"/>
        <pc:sldMkLst>
          <pc:docMk/>
          <pc:sldMk cId="3855964222" sldId="256"/>
        </pc:sldMkLst>
        <pc:spChg chg="mod">
          <ac:chgData name="Victoria Reyes" userId="6260426c-c89f-4740-95f7-61a8fc2dbf33" providerId="ADAL" clId="{5CB551AB-3119-41A1-B22B-F2773C959929}" dt="2021-02-03T22:37:49.780" v="1664" actId="1076"/>
          <ac:spMkLst>
            <pc:docMk/>
            <pc:sldMk cId="3855964222" sldId="256"/>
            <ac:spMk id="2" creationId="{00000000-0000-0000-0000-000000000000}"/>
          </ac:spMkLst>
        </pc:spChg>
        <pc:spChg chg="mod">
          <ac:chgData name="Victoria Reyes" userId="6260426c-c89f-4740-95f7-61a8fc2dbf33" providerId="ADAL" clId="{5CB551AB-3119-41A1-B22B-F2773C959929}" dt="2021-02-03T22:37:52.720" v="1665" actId="1076"/>
          <ac:spMkLst>
            <pc:docMk/>
            <pc:sldMk cId="3855964222" sldId="256"/>
            <ac:spMk id="3" creationId="{00000000-0000-0000-0000-000000000000}"/>
          </ac:spMkLst>
        </pc:spChg>
        <pc:spChg chg="add del">
          <ac:chgData name="Victoria Reyes" userId="6260426c-c89f-4740-95f7-61a8fc2dbf33" providerId="ADAL" clId="{5CB551AB-3119-41A1-B22B-F2773C959929}" dt="2021-02-03T19:44:59.079" v="216" actId="26606"/>
          <ac:spMkLst>
            <pc:docMk/>
            <pc:sldMk cId="3855964222" sldId="256"/>
            <ac:spMk id="12" creationId="{4B652971-064F-4B32-A213-B326E652EBFA}"/>
          </ac:spMkLst>
        </pc:spChg>
        <pc:spChg chg="add del">
          <ac:chgData name="Victoria Reyes" userId="6260426c-c89f-4740-95f7-61a8fc2dbf33" providerId="ADAL" clId="{5CB551AB-3119-41A1-B22B-F2773C959929}" dt="2021-02-03T19:44:59.079" v="216" actId="26606"/>
          <ac:spMkLst>
            <pc:docMk/>
            <pc:sldMk cId="3855964222" sldId="256"/>
            <ac:spMk id="13" creationId="{FE469E50-3893-4ED6-92BA-2985C32B0CA6}"/>
          </ac:spMkLst>
        </pc:spChg>
        <pc:picChg chg="add mod ord">
          <ac:chgData name="Victoria Reyes" userId="6260426c-c89f-4740-95f7-61a8fc2dbf33" providerId="ADAL" clId="{5CB551AB-3119-41A1-B22B-F2773C959929}" dt="2021-02-03T19:45:04.249" v="223" actId="26606"/>
          <ac:picMkLst>
            <pc:docMk/>
            <pc:sldMk cId="3855964222" sldId="256"/>
            <ac:picMk id="5" creationId="{19E5DC87-F5D8-4673-B04A-24F9B302F648}"/>
          </ac:picMkLst>
        </pc:picChg>
        <pc:picChg chg="add del">
          <ac:chgData name="Victoria Reyes" userId="6260426c-c89f-4740-95f7-61a8fc2dbf33" providerId="ADAL" clId="{5CB551AB-3119-41A1-B22B-F2773C959929}" dt="2021-02-03T19:45:04.249" v="222" actId="26606"/>
          <ac:picMkLst>
            <pc:docMk/>
            <pc:sldMk cId="3855964222" sldId="256"/>
            <ac:picMk id="7" creationId="{2BFB581C-2142-4222-9A3B-905AD6C09535}"/>
          </ac:picMkLst>
        </pc:picChg>
        <pc:picChg chg="add del">
          <ac:chgData name="Victoria Reyes" userId="6260426c-c89f-4740-95f7-61a8fc2dbf33" providerId="ADAL" clId="{5CB551AB-3119-41A1-B22B-F2773C959929}" dt="2021-02-03T19:44:56.418" v="214" actId="26606"/>
          <ac:picMkLst>
            <pc:docMk/>
            <pc:sldMk cId="3855964222" sldId="256"/>
            <ac:picMk id="10" creationId="{2BFB581C-2142-4222-9A3B-905AD6C09535}"/>
          </ac:picMkLst>
        </pc:picChg>
      </pc:sldChg>
      <pc:sldChg chg="modSp mod">
        <pc:chgData name="Victoria Reyes" userId="6260426c-c89f-4740-95f7-61a8fc2dbf33" providerId="ADAL" clId="{5CB551AB-3119-41A1-B22B-F2773C959929}" dt="2021-02-03T19:48:42.242" v="681" actId="20577"/>
        <pc:sldMkLst>
          <pc:docMk/>
          <pc:sldMk cId="3349808282" sldId="257"/>
        </pc:sldMkLst>
        <pc:spChg chg="mod">
          <ac:chgData name="Victoria Reyes" userId="6260426c-c89f-4740-95f7-61a8fc2dbf33" providerId="ADAL" clId="{5CB551AB-3119-41A1-B22B-F2773C959929}" dt="2021-02-03T19:43:31.706" v="197"/>
          <ac:spMkLst>
            <pc:docMk/>
            <pc:sldMk cId="3349808282" sldId="257"/>
            <ac:spMk id="2" creationId="{00000000-0000-0000-0000-000000000000}"/>
          </ac:spMkLst>
        </pc:spChg>
        <pc:spChg chg="mod">
          <ac:chgData name="Victoria Reyes" userId="6260426c-c89f-4740-95f7-61a8fc2dbf33" providerId="ADAL" clId="{5CB551AB-3119-41A1-B22B-F2773C959929}" dt="2021-02-03T19:48:42.242" v="681" actId="20577"/>
          <ac:spMkLst>
            <pc:docMk/>
            <pc:sldMk cId="3349808282" sldId="257"/>
            <ac:spMk id="3" creationId="{00000000-0000-0000-0000-000000000000}"/>
          </ac:spMkLst>
        </pc:spChg>
      </pc:sldChg>
      <pc:sldChg chg="modSp new mod">
        <pc:chgData name="Victoria Reyes" userId="6260426c-c89f-4740-95f7-61a8fc2dbf33" providerId="ADAL" clId="{5CB551AB-3119-41A1-B22B-F2773C959929}" dt="2021-02-03T19:56:08.481" v="1278" actId="20577"/>
        <pc:sldMkLst>
          <pc:docMk/>
          <pc:sldMk cId="476823964" sldId="258"/>
        </pc:sldMkLst>
        <pc:spChg chg="mod">
          <ac:chgData name="Victoria Reyes" userId="6260426c-c89f-4740-95f7-61a8fc2dbf33" providerId="ADAL" clId="{5CB551AB-3119-41A1-B22B-F2773C959929}" dt="2021-02-03T19:43:31.706" v="197"/>
          <ac:spMkLst>
            <pc:docMk/>
            <pc:sldMk cId="476823964" sldId="258"/>
            <ac:spMk id="2" creationId="{DF784D3C-4FE4-42C8-B35B-086362F63194}"/>
          </ac:spMkLst>
        </pc:spChg>
        <pc:spChg chg="mod">
          <ac:chgData name="Victoria Reyes" userId="6260426c-c89f-4740-95f7-61a8fc2dbf33" providerId="ADAL" clId="{5CB551AB-3119-41A1-B22B-F2773C959929}" dt="2021-02-03T19:56:08.481" v="1278" actId="20577"/>
          <ac:spMkLst>
            <pc:docMk/>
            <pc:sldMk cId="476823964" sldId="258"/>
            <ac:spMk id="3" creationId="{64E7D61D-DE3F-477B-B27C-C65922343FD0}"/>
          </ac:spMkLst>
        </pc:spChg>
      </pc:sldChg>
      <pc:sldChg chg="addSp delSp modSp new mod setBg modClrScheme delDesignElem chgLayout">
        <pc:chgData name="Victoria Reyes" userId="6260426c-c89f-4740-95f7-61a8fc2dbf33" providerId="ADAL" clId="{5CB551AB-3119-41A1-B22B-F2773C959929}" dt="2021-02-03T22:37:32.091" v="1663" actId="404"/>
        <pc:sldMkLst>
          <pc:docMk/>
          <pc:sldMk cId="539613916" sldId="259"/>
        </pc:sldMkLst>
        <pc:spChg chg="mod ord">
          <ac:chgData name="Victoria Reyes" userId="6260426c-c89f-4740-95f7-61a8fc2dbf33" providerId="ADAL" clId="{5CB551AB-3119-41A1-B22B-F2773C959929}" dt="2021-02-03T22:37:32.091" v="1663" actId="404"/>
          <ac:spMkLst>
            <pc:docMk/>
            <pc:sldMk cId="539613916" sldId="259"/>
            <ac:spMk id="2" creationId="{737B795C-82D4-4297-861D-377052AAF781}"/>
          </ac:spMkLst>
        </pc:spChg>
        <pc:spChg chg="add del mod">
          <ac:chgData name="Victoria Reyes" userId="6260426c-c89f-4740-95f7-61a8fc2dbf33" providerId="ADAL" clId="{5CB551AB-3119-41A1-B22B-F2773C959929}" dt="2021-02-03T19:50:50.615" v="897" actId="26606"/>
          <ac:spMkLst>
            <pc:docMk/>
            <pc:sldMk cId="539613916" sldId="259"/>
            <ac:spMk id="3" creationId="{0159CD42-99F3-420D-92B0-8BEEE6D15380}"/>
          </ac:spMkLst>
        </pc:spChg>
        <pc:spChg chg="add del">
          <ac:chgData name="Victoria Reyes" userId="6260426c-c89f-4740-95f7-61a8fc2dbf33" providerId="ADAL" clId="{5CB551AB-3119-41A1-B22B-F2773C959929}" dt="2021-02-03T19:50:50.568" v="896" actId="26606"/>
          <ac:spMkLst>
            <pc:docMk/>
            <pc:sldMk cId="539613916" sldId="259"/>
            <ac:spMk id="8" creationId="{769960A3-4EE1-43D2-ABFC-C7A03ED21489}"/>
          </ac:spMkLst>
        </pc:spChg>
        <pc:spChg chg="add del">
          <ac:chgData name="Victoria Reyes" userId="6260426c-c89f-4740-95f7-61a8fc2dbf33" providerId="ADAL" clId="{5CB551AB-3119-41A1-B22B-F2773C959929}" dt="2021-02-03T19:50:50.568" v="896" actId="26606"/>
          <ac:spMkLst>
            <pc:docMk/>
            <pc:sldMk cId="539613916" sldId="259"/>
            <ac:spMk id="11" creationId="{0159CD42-99F3-420D-92B0-8BEEE6D15380}"/>
          </ac:spMkLst>
        </pc:spChg>
        <pc:spChg chg="add del">
          <ac:chgData name="Victoria Reyes" userId="6260426c-c89f-4740-95f7-61a8fc2dbf33" providerId="ADAL" clId="{5CB551AB-3119-41A1-B22B-F2773C959929}" dt="2021-02-03T19:54:28.669" v="1126" actId="700"/>
          <ac:spMkLst>
            <pc:docMk/>
            <pc:sldMk cId="539613916" sldId="259"/>
            <ac:spMk id="13" creationId="{AC224410-FF86-4FBB-A05E-61232D4B1368}"/>
          </ac:spMkLst>
        </pc:spChg>
        <pc:spChg chg="add del">
          <ac:chgData name="Victoria Reyes" userId="6260426c-c89f-4740-95f7-61a8fc2dbf33" providerId="ADAL" clId="{5CB551AB-3119-41A1-B22B-F2773C959929}" dt="2021-02-03T19:54:28.669" v="1126" actId="700"/>
          <ac:spMkLst>
            <pc:docMk/>
            <pc:sldMk cId="539613916" sldId="259"/>
            <ac:spMk id="14" creationId="{F3BDD110-869E-4A8C-9250-C7AE5C840842}"/>
          </ac:spMkLst>
        </pc:spChg>
        <pc:spChg chg="add mod ord">
          <ac:chgData name="Victoria Reyes" userId="6260426c-c89f-4740-95f7-61a8fc2dbf33" providerId="ADAL" clId="{5CB551AB-3119-41A1-B22B-F2773C959929}" dt="2021-02-03T19:55:02.618" v="1196" actId="20577"/>
          <ac:spMkLst>
            <pc:docMk/>
            <pc:sldMk cId="539613916" sldId="259"/>
            <ac:spMk id="15" creationId="{0159CD42-99F3-420D-92B0-8BEEE6D15380}"/>
          </ac:spMkLst>
        </pc:spChg>
        <pc:spChg chg="add del">
          <ac:chgData name="Victoria Reyes" userId="6260426c-c89f-4740-95f7-61a8fc2dbf33" providerId="ADAL" clId="{5CB551AB-3119-41A1-B22B-F2773C959929}" dt="2021-02-03T19:53:36.868" v="1101" actId="26606"/>
          <ac:spMkLst>
            <pc:docMk/>
            <pc:sldMk cId="539613916" sldId="259"/>
            <ac:spMk id="20" creationId="{69652D62-ECFB-408E-ABE6-155A644F433D}"/>
          </ac:spMkLst>
        </pc:spChg>
        <pc:spChg chg="add del">
          <ac:chgData name="Victoria Reyes" userId="6260426c-c89f-4740-95f7-61a8fc2dbf33" providerId="ADAL" clId="{5CB551AB-3119-41A1-B22B-F2773C959929}" dt="2021-02-03T19:53:36.868" v="1101" actId="26606"/>
          <ac:spMkLst>
            <pc:docMk/>
            <pc:sldMk cId="539613916" sldId="259"/>
            <ac:spMk id="22" creationId="{C1FEA985-924B-4044-8778-32D1E7164C01}"/>
          </ac:spMkLst>
        </pc:spChg>
        <pc:graphicFrameChg chg="add del">
          <ac:chgData name="Victoria Reyes" userId="6260426c-c89f-4740-95f7-61a8fc2dbf33" providerId="ADAL" clId="{5CB551AB-3119-41A1-B22B-F2773C959929}" dt="2021-02-03T19:50:37.542" v="894" actId="26606"/>
          <ac:graphicFrameMkLst>
            <pc:docMk/>
            <pc:sldMk cId="539613916" sldId="259"/>
            <ac:graphicFrameMk id="5" creationId="{DF32E6B8-CC03-4AA4-8FE5-2B3F4327BC87}"/>
          </ac:graphicFrameMkLst>
        </pc:graphicFrameChg>
        <pc:picChg chg="add del">
          <ac:chgData name="Victoria Reyes" userId="6260426c-c89f-4740-95f7-61a8fc2dbf33" providerId="ADAL" clId="{5CB551AB-3119-41A1-B22B-F2773C959929}" dt="2021-02-03T19:50:37.542" v="894" actId="26606"/>
          <ac:picMkLst>
            <pc:docMk/>
            <pc:sldMk cId="539613916" sldId="259"/>
            <ac:picMk id="9" creationId="{82AABC82-C2D1-4340-A6DF-6E73DF06FCAC}"/>
          </ac:picMkLst>
        </pc:picChg>
        <pc:picChg chg="add del">
          <ac:chgData name="Victoria Reyes" userId="6260426c-c89f-4740-95f7-61a8fc2dbf33" providerId="ADAL" clId="{5CB551AB-3119-41A1-B22B-F2773C959929}" dt="2021-02-03T19:50:50.568" v="896" actId="26606"/>
          <ac:picMkLst>
            <pc:docMk/>
            <pc:sldMk cId="539613916" sldId="259"/>
            <ac:picMk id="10" creationId="{16ABCF9F-46A6-4370-8EC8-B1EDB4510B54}"/>
          </ac:picMkLst>
        </pc:picChg>
        <pc:cxnChg chg="add del">
          <ac:chgData name="Victoria Reyes" userId="6260426c-c89f-4740-95f7-61a8fc2dbf33" providerId="ADAL" clId="{5CB551AB-3119-41A1-B22B-F2773C959929}" dt="2021-02-03T19:53:36.868" v="1101" actId="26606"/>
          <ac:cxnSpMkLst>
            <pc:docMk/>
            <pc:sldMk cId="539613916" sldId="259"/>
            <ac:cxnSpMk id="24" creationId="{96C7F9CB-BCC3-4648-8DEF-07B0887D87D6}"/>
          </ac:cxnSpMkLst>
        </pc:cxnChg>
      </pc:sldChg>
      <pc:sldChg chg="modSp new mod">
        <pc:chgData name="Victoria Reyes" userId="6260426c-c89f-4740-95f7-61a8fc2dbf33" providerId="ADAL" clId="{5CB551AB-3119-41A1-B22B-F2773C959929}" dt="2021-02-03T19:49:12.006" v="769" actId="20577"/>
        <pc:sldMkLst>
          <pc:docMk/>
          <pc:sldMk cId="1280730184" sldId="260"/>
        </pc:sldMkLst>
        <pc:spChg chg="mod">
          <ac:chgData name="Victoria Reyes" userId="6260426c-c89f-4740-95f7-61a8fc2dbf33" providerId="ADAL" clId="{5CB551AB-3119-41A1-B22B-F2773C959929}" dt="2021-02-03T19:47:35.798" v="548" actId="20577"/>
          <ac:spMkLst>
            <pc:docMk/>
            <pc:sldMk cId="1280730184" sldId="260"/>
            <ac:spMk id="2" creationId="{C95682F4-1B4F-4A44-AC8A-16483837B705}"/>
          </ac:spMkLst>
        </pc:spChg>
        <pc:spChg chg="mod">
          <ac:chgData name="Victoria Reyes" userId="6260426c-c89f-4740-95f7-61a8fc2dbf33" providerId="ADAL" clId="{5CB551AB-3119-41A1-B22B-F2773C959929}" dt="2021-02-03T19:49:12.006" v="769" actId="20577"/>
          <ac:spMkLst>
            <pc:docMk/>
            <pc:sldMk cId="1280730184" sldId="260"/>
            <ac:spMk id="3" creationId="{5C49EB73-DCC9-4B71-B2C5-6E024FE9A1C9}"/>
          </ac:spMkLst>
        </pc:spChg>
      </pc:sldChg>
      <pc:sldChg chg="addSp delSp modSp new mod setBg">
        <pc:chgData name="Victoria Reyes" userId="6260426c-c89f-4740-95f7-61a8fc2dbf33" providerId="ADAL" clId="{5CB551AB-3119-41A1-B22B-F2773C959929}" dt="2021-02-03T19:54:15.597" v="1125" actId="26606"/>
        <pc:sldMkLst>
          <pc:docMk/>
          <pc:sldMk cId="3380299919" sldId="261"/>
        </pc:sldMkLst>
        <pc:spChg chg="mod">
          <ac:chgData name="Victoria Reyes" userId="6260426c-c89f-4740-95f7-61a8fc2dbf33" providerId="ADAL" clId="{5CB551AB-3119-41A1-B22B-F2773C959929}" dt="2021-02-03T19:54:15.597" v="1125" actId="26606"/>
          <ac:spMkLst>
            <pc:docMk/>
            <pc:sldMk cId="3380299919" sldId="261"/>
            <ac:spMk id="2" creationId="{2EE25CAC-F030-4B99-A8BE-617BB58E0AC4}"/>
          </ac:spMkLst>
        </pc:spChg>
        <pc:spChg chg="mod">
          <ac:chgData name="Victoria Reyes" userId="6260426c-c89f-4740-95f7-61a8fc2dbf33" providerId="ADAL" clId="{5CB551AB-3119-41A1-B22B-F2773C959929}" dt="2021-02-03T19:54:15.597" v="1125" actId="26606"/>
          <ac:spMkLst>
            <pc:docMk/>
            <pc:sldMk cId="3380299919" sldId="261"/>
            <ac:spMk id="3" creationId="{0715B972-EAC7-425A-856C-1EB3B80AEBB9}"/>
          </ac:spMkLst>
        </pc:spChg>
        <pc:picChg chg="add del mod">
          <ac:chgData name="Victoria Reyes" userId="6260426c-c89f-4740-95f7-61a8fc2dbf33" providerId="ADAL" clId="{5CB551AB-3119-41A1-B22B-F2773C959929}" dt="2021-02-03T19:54:15.597" v="1125" actId="26606"/>
          <ac:picMkLst>
            <pc:docMk/>
            <pc:sldMk cId="3380299919" sldId="261"/>
            <ac:picMk id="5" creationId="{4F274EC8-2CF9-4330-8F56-14EA718240F0}"/>
          </ac:picMkLst>
        </pc:picChg>
        <pc:picChg chg="add del">
          <ac:chgData name="Victoria Reyes" userId="6260426c-c89f-4740-95f7-61a8fc2dbf33" providerId="ADAL" clId="{5CB551AB-3119-41A1-B22B-F2773C959929}" dt="2021-02-03T19:54:15.597" v="1125" actId="26606"/>
          <ac:picMkLst>
            <pc:docMk/>
            <pc:sldMk cId="3380299919" sldId="261"/>
            <ac:picMk id="9" creationId="{B536FA4E-0152-4E27-91DA-0FC22D1846BB}"/>
          </ac:picMkLst>
        </pc:picChg>
      </pc:sldChg>
      <pc:sldChg chg="modSp new mod">
        <pc:chgData name="Victoria Reyes" userId="6260426c-c89f-4740-95f7-61a8fc2dbf33" providerId="ADAL" clId="{5CB551AB-3119-41A1-B22B-F2773C959929}" dt="2021-02-03T19:55:42.182" v="1219" actId="20577"/>
        <pc:sldMkLst>
          <pc:docMk/>
          <pc:sldMk cId="3683236099" sldId="262"/>
        </pc:sldMkLst>
        <pc:spChg chg="mod">
          <ac:chgData name="Victoria Reyes" userId="6260426c-c89f-4740-95f7-61a8fc2dbf33" providerId="ADAL" clId="{5CB551AB-3119-41A1-B22B-F2773C959929}" dt="2021-02-03T19:55:42.182" v="1219" actId="20577"/>
          <ac:spMkLst>
            <pc:docMk/>
            <pc:sldMk cId="3683236099" sldId="262"/>
            <ac:spMk id="2" creationId="{8EFCB6DF-B79B-4E11-B54B-7E4F1B59022A}"/>
          </ac:spMkLst>
        </pc:spChg>
      </pc:sldChg>
      <pc:sldChg chg="modSp new mod">
        <pc:chgData name="Victoria Reyes" userId="6260426c-c89f-4740-95f7-61a8fc2dbf33" providerId="ADAL" clId="{5CB551AB-3119-41A1-B22B-F2773C959929}" dt="2021-02-03T22:36:04.897" v="1662" actId="20577"/>
        <pc:sldMkLst>
          <pc:docMk/>
          <pc:sldMk cId="3245466752" sldId="263"/>
        </pc:sldMkLst>
        <pc:spChg chg="mod">
          <ac:chgData name="Victoria Reyes" userId="6260426c-c89f-4740-95f7-61a8fc2dbf33" providerId="ADAL" clId="{5CB551AB-3119-41A1-B22B-F2773C959929}" dt="2021-02-03T22:33:58.475" v="1309" actId="20577"/>
          <ac:spMkLst>
            <pc:docMk/>
            <pc:sldMk cId="3245466752" sldId="263"/>
            <ac:spMk id="2" creationId="{708C9602-52E4-42CD-AF27-6E7E23301D9A}"/>
          </ac:spMkLst>
        </pc:spChg>
        <pc:spChg chg="mod">
          <ac:chgData name="Victoria Reyes" userId="6260426c-c89f-4740-95f7-61a8fc2dbf33" providerId="ADAL" clId="{5CB551AB-3119-41A1-B22B-F2773C959929}" dt="2021-02-03T22:36:04.897" v="1662" actId="20577"/>
          <ac:spMkLst>
            <pc:docMk/>
            <pc:sldMk cId="3245466752" sldId="263"/>
            <ac:spMk id="3" creationId="{E84D17BC-9472-442B-B4CD-D118188874C4}"/>
          </ac:spMkLst>
        </pc:spChg>
      </pc:sldChg>
      <pc:sldMasterChg chg="modSldLayout">
        <pc:chgData name="Victoria Reyes" userId="6260426c-c89f-4740-95f7-61a8fc2dbf33" providerId="ADAL" clId="{5CB551AB-3119-41A1-B22B-F2773C959929}" dt="2021-02-03T19:39:35.005" v="143"/>
        <pc:sldMasterMkLst>
          <pc:docMk/>
          <pc:sldMasterMk cId="1858920046" sldId="2147483687"/>
        </pc:sldMasterMkLst>
        <pc:sldLayoutChg chg="delSp">
          <pc:chgData name="Victoria Reyes" userId="6260426c-c89f-4740-95f7-61a8fc2dbf33" providerId="ADAL" clId="{5CB551AB-3119-41A1-B22B-F2773C959929}" dt="2021-02-03T19:39:35.005" v="143"/>
          <pc:sldLayoutMkLst>
            <pc:docMk/>
            <pc:sldMasterMk cId="1858920046" sldId="2147483687"/>
            <pc:sldLayoutMk cId="1929033086" sldId="2147483705"/>
          </pc:sldLayoutMkLst>
          <pc:picChg chg="del">
            <ac:chgData name="Victoria Reyes" userId="6260426c-c89f-4740-95f7-61a8fc2dbf33" providerId="ADAL" clId="{5CB551AB-3119-41A1-B22B-F2773C959929}" dt="2021-02-03T19:39:35.005" v="143"/>
            <ac:picMkLst>
              <pc:docMk/>
              <pc:sldMasterMk cId="1858920046" sldId="2147483687"/>
              <pc:sldLayoutMk cId="1929033086" sldId="2147483705"/>
              <ac:picMk id="3" creationId="{00000000-0000-0000-0000-000000000000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64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839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644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502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261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831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420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884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222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774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350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38494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6391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48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386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9167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1269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555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48A87A34-81AB-432B-8DAE-1953F412C126}" type="datetimeFigureOut">
              <a:rPr lang="en-US" smtClean="0"/>
              <a:pPr/>
              <a:t>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2363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4" r:id="rId1"/>
    <p:sldLayoutId id="2147483945" r:id="rId2"/>
    <p:sldLayoutId id="2147483946" r:id="rId3"/>
    <p:sldLayoutId id="2147483947" r:id="rId4"/>
    <p:sldLayoutId id="2147483948" r:id="rId5"/>
    <p:sldLayoutId id="2147483949" r:id="rId6"/>
    <p:sldLayoutId id="2147483950" r:id="rId7"/>
    <p:sldLayoutId id="2147483951" r:id="rId8"/>
    <p:sldLayoutId id="2147483952" r:id="rId9"/>
    <p:sldLayoutId id="2147483953" r:id="rId10"/>
    <p:sldLayoutId id="2147483954" r:id="rId11"/>
    <p:sldLayoutId id="2147483955" r:id="rId12"/>
    <p:sldLayoutId id="2147483956" r:id="rId13"/>
    <p:sldLayoutId id="2147483957" r:id="rId14"/>
    <p:sldLayoutId id="2147483958" r:id="rId15"/>
    <p:sldLayoutId id="2147483959" r:id="rId16"/>
    <p:sldLayoutId id="2147483960" r:id="rId17"/>
    <p:sldLayoutId id="2147483961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eat empty education desk">
            <a:extLst>
              <a:ext uri="{FF2B5EF4-FFF2-40B4-BE49-F238E27FC236}">
                <a16:creationId xmlns:a16="http://schemas.microsoft.com/office/drawing/2014/main" id="{19E5DC87-F5D8-4673-B04A-24F9B302F6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345" y="1156427"/>
            <a:ext cx="9440034" cy="1828801"/>
          </a:xfrm>
        </p:spPr>
        <p:txBody>
          <a:bodyPr>
            <a:normAutofit/>
          </a:bodyPr>
          <a:lstStyle/>
          <a:p>
            <a:r>
              <a:rPr lang="en-GB" dirty="0"/>
              <a:t>Top tips for </a:t>
            </a:r>
            <a:br>
              <a:rPr lang="en-GB" dirty="0"/>
            </a:br>
            <a:r>
              <a:rPr lang="en-GB" dirty="0"/>
              <a:t>learning at home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1235" y="3347839"/>
            <a:ext cx="9440034" cy="1049867"/>
          </a:xfrm>
        </p:spPr>
        <p:txBody>
          <a:bodyPr>
            <a:normAutofit/>
          </a:bodyPr>
          <a:lstStyle/>
          <a:p>
            <a:r>
              <a:rPr lang="en-GB" dirty="0"/>
              <a:t> A session for parents</a:t>
            </a:r>
          </a:p>
          <a:p>
            <a:r>
              <a:rPr lang="en-GB" dirty="0"/>
              <a:t>4</a:t>
            </a:r>
            <a:r>
              <a:rPr lang="en-GB" baseline="30000" dirty="0"/>
              <a:t>th</a:t>
            </a:r>
            <a:r>
              <a:rPr lang="en-GB" dirty="0"/>
              <a:t> February 2021</a:t>
            </a:r>
          </a:p>
        </p:txBody>
      </p:sp>
    </p:spTree>
    <p:extLst>
      <p:ext uri="{BB962C8B-B14F-4D97-AF65-F5344CB8AC3E}">
        <p14:creationId xmlns:p14="http://schemas.microsoft.com/office/powerpoint/2010/main" val="385596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25CAC-F030-4B99-A8BE-617BB58E0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 for this </a:t>
            </a:r>
            <a:r>
              <a:rPr lang="en-GB" dirty="0" smtClean="0"/>
              <a:t>evening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5B972-EAC7-425A-856C-1EB3B80AE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139" y="1935649"/>
            <a:ext cx="9245600" cy="4058751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sz="2600" dirty="0"/>
              <a:t>News of another few weeks….</a:t>
            </a:r>
          </a:p>
          <a:p>
            <a:pPr>
              <a:lnSpc>
                <a:spcPct val="150000"/>
              </a:lnSpc>
            </a:pPr>
            <a:r>
              <a:rPr lang="en-GB" sz="2600" dirty="0"/>
              <a:t>Used the parent survey to identify common themes, concerns or struggles</a:t>
            </a:r>
          </a:p>
          <a:p>
            <a:pPr>
              <a:lnSpc>
                <a:spcPct val="150000"/>
              </a:lnSpc>
            </a:pPr>
            <a:r>
              <a:rPr lang="en-GB" sz="2600" dirty="0" smtClean="0"/>
              <a:t>Tips </a:t>
            </a:r>
            <a:r>
              <a:rPr lang="en-GB" sz="2600" dirty="0"/>
              <a:t>for supporting your child – hopefully from each other as well as us!</a:t>
            </a:r>
          </a:p>
          <a:p>
            <a:pPr>
              <a:lnSpc>
                <a:spcPct val="150000"/>
              </a:lnSpc>
            </a:pPr>
            <a:r>
              <a:rPr lang="en-GB" sz="2600" dirty="0" smtClean="0"/>
              <a:t>A few ideas to help you through the next period</a:t>
            </a:r>
            <a:endParaRPr lang="en-GB" sz="2600" dirty="0" smtClean="0"/>
          </a:p>
          <a:p>
            <a:endParaRPr lang="en-GB" dirty="0"/>
          </a:p>
          <a:p>
            <a:pPr marL="3690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2246" y="3794981"/>
            <a:ext cx="1858209" cy="2199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299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Motivation and focus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03731" y="1813169"/>
            <a:ext cx="10363826" cy="457981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600" dirty="0" smtClean="0"/>
              <a:t>Consider how we can use house points to motivate </a:t>
            </a:r>
            <a:endParaRPr lang="en-GB" sz="2600" dirty="0"/>
          </a:p>
          <a:p>
            <a:pPr>
              <a:lnSpc>
                <a:spcPct val="150000"/>
              </a:lnSpc>
            </a:pPr>
            <a:r>
              <a:rPr lang="en-GB" sz="2600" dirty="0" smtClean="0"/>
              <a:t>Ask teachers to add in additional mini quizzes (e.g. spelling, times tables, grammar) as a way of giving immediate feedback</a:t>
            </a:r>
            <a:endParaRPr lang="en-GB" sz="2600" dirty="0"/>
          </a:p>
          <a:p>
            <a:pPr>
              <a:lnSpc>
                <a:spcPct val="150000"/>
              </a:lnSpc>
            </a:pPr>
            <a:r>
              <a:rPr lang="en-GB" sz="2600" dirty="0" smtClean="0"/>
              <a:t>Regular </a:t>
            </a:r>
            <a:r>
              <a:rPr lang="en-GB" sz="2600" dirty="0"/>
              <a:t>breaks </a:t>
            </a:r>
            <a:r>
              <a:rPr lang="en-GB" sz="2600" dirty="0" smtClean="0"/>
              <a:t>where possible</a:t>
            </a:r>
            <a:endParaRPr lang="en-GB" sz="2600" dirty="0" smtClean="0"/>
          </a:p>
          <a:p>
            <a:pPr>
              <a:lnSpc>
                <a:spcPct val="150000"/>
              </a:lnSpc>
            </a:pPr>
            <a:r>
              <a:rPr lang="en-GB" sz="2600" dirty="0" smtClean="0"/>
              <a:t>More creative lessons</a:t>
            </a:r>
            <a:endParaRPr lang="en-GB" sz="2600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6047" y="4045927"/>
            <a:ext cx="189547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80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B795C-82D4-4297-861D-377052AAF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sz="4400" dirty="0"/>
              <a:t>Struggling with a particular </a:t>
            </a:r>
            <a:r>
              <a:rPr lang="en-GB" sz="4400" dirty="0" smtClean="0"/>
              <a:t>subject</a:t>
            </a:r>
            <a:endParaRPr lang="en-GB" sz="4400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159CD42-99F3-420D-92B0-8BEEE6D153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8092" y="2009895"/>
            <a:ext cx="10509465" cy="3507765"/>
          </a:xfrm>
          <a:effectLst/>
        </p:spPr>
        <p:txBody>
          <a:bodyPr anchor="ctr"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tx1"/>
                </a:solidFill>
              </a:rPr>
              <a:t>Email </a:t>
            </a:r>
            <a:r>
              <a:rPr lang="en-GB" sz="2800" dirty="0" smtClean="0">
                <a:solidFill>
                  <a:schemeClr val="tx1"/>
                </a:solidFill>
              </a:rPr>
              <a:t>your child’s teacher </a:t>
            </a:r>
            <a:endParaRPr lang="en-GB" sz="28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tx1"/>
                </a:solidFill>
              </a:rPr>
              <a:t>Child can stay </a:t>
            </a:r>
            <a:r>
              <a:rPr lang="en-GB" sz="2800" dirty="0" smtClean="0">
                <a:solidFill>
                  <a:schemeClr val="tx1"/>
                </a:solidFill>
              </a:rPr>
              <a:t>on at the end of a ‘live’ session </a:t>
            </a:r>
            <a:r>
              <a:rPr lang="en-GB" sz="2800" dirty="0" smtClean="0">
                <a:solidFill>
                  <a:schemeClr val="tx1"/>
                </a:solidFill>
              </a:rPr>
              <a:t>- </a:t>
            </a:r>
            <a:r>
              <a:rPr lang="en-GB" sz="2800" dirty="0" smtClean="0">
                <a:solidFill>
                  <a:schemeClr val="tx1"/>
                </a:solidFill>
              </a:rPr>
              <a:t>easy not to make </a:t>
            </a:r>
            <a:r>
              <a:rPr lang="en-GB" sz="2800" dirty="0">
                <a:solidFill>
                  <a:schemeClr val="tx1"/>
                </a:solidFill>
              </a:rPr>
              <a:t>this obvious! </a:t>
            </a:r>
            <a:endParaRPr lang="en-GB" sz="28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GB" sz="2800" dirty="0" smtClean="0">
                <a:solidFill>
                  <a:schemeClr val="tx1"/>
                </a:solidFill>
              </a:rPr>
              <a:t>Organise a 1:1 session to check in and support </a:t>
            </a:r>
          </a:p>
          <a:p>
            <a:pPr>
              <a:lnSpc>
                <a:spcPct val="150000"/>
              </a:lnSpc>
            </a:pPr>
            <a:r>
              <a:rPr lang="en-GB" sz="2800" dirty="0" smtClean="0">
                <a:solidFill>
                  <a:schemeClr val="tx1"/>
                </a:solidFill>
              </a:rPr>
              <a:t>Stop, take a break and come back to it later </a:t>
            </a:r>
            <a:endParaRPr lang="en-GB" sz="2800" dirty="0" smtClean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61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682F4-1B4F-4A44-AC8A-16483837B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965" y="578339"/>
            <a:ext cx="10353762" cy="970450"/>
          </a:xfrm>
        </p:spPr>
        <p:txBody>
          <a:bodyPr/>
          <a:lstStyle/>
          <a:p>
            <a:r>
              <a:rPr lang="en-GB" dirty="0"/>
              <a:t>Prioritising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9EB73-DCC9-4B71-B2C5-6E024FE9A1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610" y="1685557"/>
            <a:ext cx="7667497" cy="444952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/>
              <a:t>Phonics</a:t>
            </a:r>
            <a:r>
              <a:rPr lang="en-GB" sz="2400" dirty="0"/>
              <a:t>, reading, </a:t>
            </a:r>
            <a:r>
              <a:rPr lang="en-GB" sz="2400" dirty="0" smtClean="0"/>
              <a:t>maths, wellbeing </a:t>
            </a:r>
            <a:endParaRPr lang="en-GB" sz="2400" dirty="0"/>
          </a:p>
          <a:p>
            <a:pPr>
              <a:lnSpc>
                <a:spcPct val="150000"/>
              </a:lnSpc>
            </a:pPr>
            <a:r>
              <a:rPr lang="en-GB" sz="2400" dirty="0" smtClean="0"/>
              <a:t>Assembly, PE, story time sessions can be optional</a:t>
            </a:r>
            <a:endParaRPr lang="en-GB" sz="2400" dirty="0"/>
          </a:p>
          <a:p>
            <a:pPr>
              <a:lnSpc>
                <a:spcPct val="150000"/>
              </a:lnSpc>
            </a:pPr>
            <a:r>
              <a:rPr lang="en-GB" sz="2400" dirty="0" smtClean="0"/>
              <a:t>Please attend any </a:t>
            </a:r>
            <a:r>
              <a:rPr lang="en-GB" sz="2400" dirty="0"/>
              <a:t>small </a:t>
            </a:r>
            <a:r>
              <a:rPr lang="en-GB" sz="2400" dirty="0" smtClean="0"/>
              <a:t>group, </a:t>
            </a:r>
            <a:r>
              <a:rPr lang="en-GB" sz="2400" dirty="0"/>
              <a:t>guided reading or 1:1 </a:t>
            </a:r>
            <a:r>
              <a:rPr lang="en-GB" sz="2400" dirty="0" smtClean="0"/>
              <a:t>sessions</a:t>
            </a:r>
            <a:endParaRPr lang="en-GB" sz="2400" dirty="0"/>
          </a:p>
          <a:p>
            <a:pPr>
              <a:lnSpc>
                <a:spcPct val="150000"/>
              </a:lnSpc>
            </a:pPr>
            <a:r>
              <a:rPr lang="en-GB" sz="2400" dirty="0" smtClean="0"/>
              <a:t>We will purchase White </a:t>
            </a:r>
            <a:r>
              <a:rPr lang="en-GB" sz="2400" dirty="0" smtClean="0"/>
              <a:t>Rose maths booklets for the next unit for every </a:t>
            </a:r>
            <a:r>
              <a:rPr lang="en-GB" sz="2400" dirty="0" smtClean="0"/>
              <a:t>child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9354" y="2912066"/>
            <a:ext cx="3513747" cy="206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73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84D3C-4FE4-42C8-B35B-086362F63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Completing daily work </a:t>
            </a:r>
            <a:r>
              <a:rPr lang="en-GB" dirty="0" smtClean="0"/>
              <a:t>and</a:t>
            </a:r>
            <a:r>
              <a:rPr lang="en-GB" dirty="0" smtClean="0"/>
              <a:t> </a:t>
            </a:r>
            <a:r>
              <a:rPr lang="en-GB" dirty="0"/>
              <a:t>assignments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7D61D-DE3F-477B-B27C-C65922343F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6789" y="1828800"/>
            <a:ext cx="10363826" cy="450947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600" dirty="0" smtClean="0"/>
              <a:t>Teachers will write an email with information about the week ahead, such as when assignments are due in and any resources you may need</a:t>
            </a:r>
          </a:p>
          <a:p>
            <a:pPr>
              <a:lnSpc>
                <a:spcPct val="150000"/>
              </a:lnSpc>
            </a:pPr>
            <a:r>
              <a:rPr lang="en-GB" sz="2600" dirty="0" smtClean="0"/>
              <a:t>Not all pieces of work will be finished in the time – this is ok! </a:t>
            </a:r>
            <a:endParaRPr lang="en-GB" sz="2600" dirty="0" smtClean="0"/>
          </a:p>
          <a:p>
            <a:pPr>
              <a:lnSpc>
                <a:spcPct val="150000"/>
              </a:lnSpc>
            </a:pPr>
            <a:r>
              <a:rPr lang="en-GB" sz="2600" dirty="0" smtClean="0"/>
              <a:t>Expectations of quantity and quality </a:t>
            </a:r>
            <a:r>
              <a:rPr lang="en-GB" sz="2600" dirty="0" smtClean="0"/>
              <a:t>– success criteria </a:t>
            </a:r>
            <a:endParaRPr lang="en-GB" sz="2600" dirty="0" smtClean="0"/>
          </a:p>
          <a:p>
            <a:pPr>
              <a:lnSpc>
                <a:spcPct val="150000"/>
              </a:lnSpc>
            </a:pPr>
            <a:r>
              <a:rPr lang="en-GB" sz="2600" dirty="0" smtClean="0"/>
              <a:t>Signpost to things they </a:t>
            </a:r>
            <a:r>
              <a:rPr lang="en-GB" sz="2600" dirty="0" smtClean="0"/>
              <a:t>can just ‘get on with’ sometimes!</a:t>
            </a:r>
            <a:r>
              <a:rPr lang="en-GB" sz="2800" dirty="0" smtClean="0"/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76823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CB6DF-B79B-4E11-B54B-7E4F1B590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deal with </a:t>
            </a:r>
            <a:r>
              <a:rPr lang="en-GB" dirty="0" smtClean="0"/>
              <a:t>Oak lessons!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3506E8-1763-4297-BB35-491D947848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23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C9602-52E4-42CD-AF27-6E7E23301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Timetable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D17BC-9472-442B-B4CD-D11818887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935649"/>
            <a:ext cx="10353762" cy="405875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2800" dirty="0" smtClean="0"/>
              <a:t>Considering some changes </a:t>
            </a:r>
            <a:r>
              <a:rPr lang="en-GB" sz="2800" dirty="0"/>
              <a:t>to the timetable for after half </a:t>
            </a:r>
            <a:r>
              <a:rPr lang="en-GB" sz="2800" dirty="0" smtClean="0"/>
              <a:t>term – time between ‘live’ sessions and late start for some </a:t>
            </a:r>
            <a:endParaRPr lang="en-GB" sz="2800" dirty="0"/>
          </a:p>
          <a:p>
            <a:pPr>
              <a:lnSpc>
                <a:spcPct val="150000"/>
              </a:lnSpc>
            </a:pPr>
            <a:r>
              <a:rPr lang="en-GB" sz="2800" dirty="0" smtClean="0"/>
              <a:t>Signpost </a:t>
            </a:r>
            <a:r>
              <a:rPr lang="en-GB" sz="2800" dirty="0"/>
              <a:t>towards relevant BBC </a:t>
            </a:r>
            <a:r>
              <a:rPr lang="en-GB" sz="2800" dirty="0" err="1"/>
              <a:t>B</a:t>
            </a:r>
            <a:r>
              <a:rPr lang="en-GB" sz="2800" dirty="0" err="1" smtClean="0"/>
              <a:t>itesize</a:t>
            </a:r>
            <a:r>
              <a:rPr lang="en-GB" sz="2800" dirty="0" smtClean="0"/>
              <a:t> as </a:t>
            </a:r>
            <a:r>
              <a:rPr lang="en-GB" sz="2800" dirty="0"/>
              <a:t>another </a:t>
            </a:r>
            <a:r>
              <a:rPr lang="en-GB" sz="2800" dirty="0" smtClean="0"/>
              <a:t>option</a:t>
            </a:r>
          </a:p>
          <a:p>
            <a:pPr>
              <a:lnSpc>
                <a:spcPct val="150000"/>
              </a:lnSpc>
            </a:pPr>
            <a:r>
              <a:rPr lang="en-GB" sz="2800" dirty="0" smtClean="0"/>
              <a:t>Tired </a:t>
            </a:r>
            <a:r>
              <a:rPr lang="en-GB" sz="2800" dirty="0"/>
              <a:t>by </a:t>
            </a:r>
            <a:r>
              <a:rPr lang="en-GB" sz="2800" dirty="0" smtClean="0"/>
              <a:t>Friday</a:t>
            </a:r>
          </a:p>
          <a:p>
            <a:pPr>
              <a:lnSpc>
                <a:spcPct val="150000"/>
              </a:lnSpc>
            </a:pPr>
            <a:r>
              <a:rPr lang="en-GB" sz="2800" dirty="0" smtClean="0"/>
              <a:t>Assembly, PE, story times not compulsory </a:t>
            </a:r>
            <a:endParaRPr lang="en-GB" sz="2800" dirty="0"/>
          </a:p>
          <a:p>
            <a:pPr>
              <a:lnSpc>
                <a:spcPct val="150000"/>
              </a:lnSpc>
            </a:pPr>
            <a:endParaRPr lang="en-GB" sz="28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546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2289908"/>
            <a:ext cx="9440034" cy="1308433"/>
          </a:xfrm>
        </p:spPr>
        <p:txBody>
          <a:bodyPr>
            <a:normAutofit fontScale="90000"/>
          </a:bodyPr>
          <a:lstStyle/>
          <a:p>
            <a:r>
              <a:rPr lang="en-GB" sz="8000" dirty="0" smtClean="0"/>
              <a:t>Thank you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88555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FF49DE033C564CA63292598836561A" ma:contentTypeVersion="13" ma:contentTypeDescription="Create a new document." ma:contentTypeScope="" ma:versionID="ca7321ecb7512b6152619ff347682448">
  <xsd:schema xmlns:xsd="http://www.w3.org/2001/XMLSchema" xmlns:xs="http://www.w3.org/2001/XMLSchema" xmlns:p="http://schemas.microsoft.com/office/2006/metadata/properties" xmlns:ns3="cbbc8a6b-456f-4971-b793-61904de04d35" xmlns:ns4="992aa91c-3790-4051-b069-95fcd8262928" targetNamespace="http://schemas.microsoft.com/office/2006/metadata/properties" ma:root="true" ma:fieldsID="feab76039a04891e9024b260b5042e40" ns3:_="" ns4:_="">
    <xsd:import namespace="cbbc8a6b-456f-4971-b793-61904de04d35"/>
    <xsd:import namespace="992aa91c-3790-4051-b069-95fcd826292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bc8a6b-456f-4971-b793-61904de04d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2aa91c-3790-4051-b069-95fcd8262928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3311E8E-B8D8-47AB-A483-3D4BAAFEBF61}">
  <ds:schemaRefs>
    <ds:schemaRef ds:uri="992aa91c-3790-4051-b069-95fcd8262928"/>
    <ds:schemaRef ds:uri="http://purl.org/dc/elements/1.1/"/>
    <ds:schemaRef ds:uri="http://schemas.microsoft.com/office/2006/documentManagement/types"/>
    <ds:schemaRef ds:uri="cbbc8a6b-456f-4971-b793-61904de04d35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958B6CE-71AE-4B6A-BBAD-9B10EB3430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bbc8a6b-456f-4971-b793-61904de04d35"/>
    <ds:schemaRef ds:uri="992aa91c-3790-4051-b069-95fcd82629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20027C1-6160-4CC3-8CFB-021E7DA375F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1026</TotalTime>
  <Words>317</Words>
  <Application>Microsoft Office PowerPoint</Application>
  <PresentationFormat>Widescreen</PresentationFormat>
  <Paragraphs>35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Calisto MT</vt:lpstr>
      <vt:lpstr>Trebuchet MS</vt:lpstr>
      <vt:lpstr>Wingdings 2</vt:lpstr>
      <vt:lpstr>Slate</vt:lpstr>
      <vt:lpstr>Top tips for  learning at home </vt:lpstr>
      <vt:lpstr>Aim for this evening</vt:lpstr>
      <vt:lpstr>Motivation and focus </vt:lpstr>
      <vt:lpstr>Struggling with a particular subject</vt:lpstr>
      <vt:lpstr>Prioritising </vt:lpstr>
      <vt:lpstr>Completing daily work and assignments</vt:lpstr>
      <vt:lpstr>How to deal with Oak lessons!</vt:lpstr>
      <vt:lpstr>Timetable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 tips for remote learning</dc:title>
  <dc:creator>Victoria Reyes</dc:creator>
  <cp:lastModifiedBy>Victoria Reyes</cp:lastModifiedBy>
  <cp:revision>19</cp:revision>
  <dcterms:created xsi:type="dcterms:W3CDTF">2021-02-01T10:43:38Z</dcterms:created>
  <dcterms:modified xsi:type="dcterms:W3CDTF">2021-02-04T17:42:05Z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0x010100F5FF49DE033C564CA63292598836561A</vt:lpwstr>
  </property>
</Properties>
</file>